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8" r:id="rId10"/>
    <p:sldId id="266" r:id="rId11"/>
    <p:sldId id="262" r:id="rId12"/>
    <p:sldId id="263" r:id="rId13"/>
    <p:sldId id="264" r:id="rId14"/>
    <p:sldId id="269" r:id="rId15"/>
    <p:sldId id="271" r:id="rId16"/>
    <p:sldId id="273" r:id="rId17"/>
    <p:sldId id="272" r:id="rId18"/>
    <p:sldId id="270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/tg+UvvOB/ZVVdPmi1JLJg==" hashData="07O6K7/HDYzJgeixwwoQhPiNEtZzza1gDN3ayvZXpW3OfcofBH6VJtTvIFFMiEkSi3ZyQLZwBqXPck0nBB//2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0604" y="1347592"/>
            <a:ext cx="8825658" cy="3329581"/>
          </a:xfrm>
        </p:spPr>
        <p:txBody>
          <a:bodyPr/>
          <a:lstStyle/>
          <a:p>
            <a:r>
              <a:rPr lang="pl-PL" b="1" dirty="0">
                <a:solidFill>
                  <a:schemeClr val="bg1"/>
                </a:solidFill>
              </a:rPr>
              <a:t>Citrix XenApp jako</a:t>
            </a:r>
            <a:br>
              <a:rPr lang="pl-PL" b="1" dirty="0">
                <a:solidFill>
                  <a:schemeClr val="bg1"/>
                </a:solidFill>
              </a:rPr>
            </a:br>
            <a:r>
              <a:rPr lang="pl-PL" b="1" dirty="0">
                <a:solidFill>
                  <a:schemeClr val="bg1"/>
                </a:solidFill>
              </a:rPr>
              <a:t>nowe RemoteApp</a:t>
            </a:r>
            <a:br>
              <a:rPr lang="pl-PL" b="1" dirty="0">
                <a:solidFill>
                  <a:schemeClr val="bg1"/>
                </a:solidFill>
              </a:rPr>
            </a:br>
            <a:r>
              <a:rPr lang="pl-PL" b="1" dirty="0">
                <a:solidFill>
                  <a:schemeClr val="bg1"/>
                </a:solidFill>
              </a:rPr>
              <a:t>w Azure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80613" y="6400801"/>
            <a:ext cx="3770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Mirek Choma</a:t>
            </a:r>
          </a:p>
          <a:p>
            <a:endParaRPr lang="pl-PL" dirty="0"/>
          </a:p>
        </p:txBody>
      </p:sp>
      <p:pic>
        <p:nvPicPr>
          <p:cNvPr id="1028" name="Picture 4" descr="Znalezione obrazy dla zapytania unit4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067" y="5947420"/>
            <a:ext cx="3630451" cy="8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54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0984"/>
            <a:ext cx="7514705" cy="877319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Azure Hosting -provisioning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261" y="1425833"/>
            <a:ext cx="7680477" cy="43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1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76104" cy="41825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85" y="3230454"/>
            <a:ext cx="4929119" cy="26654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401" y="276537"/>
            <a:ext cx="5006883" cy="36294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364182" y="2942705"/>
            <a:ext cx="382385" cy="33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710635" y="3275215"/>
            <a:ext cx="806543" cy="100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149" y="3165713"/>
            <a:ext cx="5323305" cy="338471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7755775" y="2942705"/>
            <a:ext cx="897774" cy="698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132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4115" cy="4753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901" y="2254931"/>
            <a:ext cx="6630325" cy="4839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669" y="1"/>
            <a:ext cx="6107891" cy="391878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100647" y="1753985"/>
            <a:ext cx="1263535" cy="1487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949440" y="2926080"/>
            <a:ext cx="1504604" cy="1712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367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78700" cy="4015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11" y="754827"/>
            <a:ext cx="6592220" cy="4105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700" y="3085574"/>
            <a:ext cx="654458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6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070764" cy="3980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672" y="2056730"/>
            <a:ext cx="8802328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1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7869" y="261257"/>
            <a:ext cx="692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Monitoring Środowiska Citrix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36" y="1276957"/>
            <a:ext cx="12214536" cy="48283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80464" y="907625"/>
            <a:ext cx="269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Citrix Director</a:t>
            </a:r>
          </a:p>
        </p:txBody>
      </p:sp>
    </p:spTree>
    <p:extLst>
      <p:ext uri="{BB962C8B-B14F-4D97-AF65-F5344CB8AC3E}">
        <p14:creationId xmlns:p14="http://schemas.microsoft.com/office/powerpoint/2010/main" val="4143954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163" y="141316"/>
            <a:ext cx="684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Monitoring poprzez OMSa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648"/>
            <a:ext cx="10058400" cy="3333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57" y="2790825"/>
            <a:ext cx="100488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96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63" y="886227"/>
            <a:ext cx="11487350" cy="57844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163" y="141316"/>
            <a:ext cx="684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Monitoring poprzez OMSa</a:t>
            </a:r>
          </a:p>
        </p:txBody>
      </p:sp>
    </p:spTree>
    <p:extLst>
      <p:ext uri="{BB962C8B-B14F-4D97-AF65-F5344CB8AC3E}">
        <p14:creationId xmlns:p14="http://schemas.microsoft.com/office/powerpoint/2010/main" val="3904427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Nowy XenApp „Express” w chmurze Azure</a:t>
            </a:r>
            <a:br>
              <a:rPr lang="pl-PL" dirty="0">
                <a:solidFill>
                  <a:schemeClr val="bg1"/>
                </a:solidFill>
              </a:rPr>
            </a:b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38023"/>
            <a:ext cx="6468378" cy="37819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19" y="5421382"/>
            <a:ext cx="10116962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4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9076" y="824345"/>
            <a:ext cx="4630703" cy="3115887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Pytania?</a:t>
            </a:r>
          </a:p>
        </p:txBody>
      </p:sp>
      <p:pic>
        <p:nvPicPr>
          <p:cNvPr id="2050" name="Picture 2" descr="Znalezione obrazy dla zapytania unit4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79" y="6029324"/>
            <a:ext cx="3467100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963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8621" y="429823"/>
            <a:ext cx="8825658" cy="861420"/>
          </a:xfrm>
        </p:spPr>
        <p:txBody>
          <a:bodyPr/>
          <a:lstStyle/>
          <a:p>
            <a:r>
              <a:rPr lang="pl-PL" dirty="0"/>
              <a:t>Microsoft ogłasza zastąpienie RemoteApp poprzez Citrix XenApp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243"/>
            <a:ext cx="6716062" cy="1590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720" y="2554942"/>
            <a:ext cx="6575086" cy="17283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97" y="4165631"/>
            <a:ext cx="8678486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68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Citrix XenApp w Azure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1808" y="2473130"/>
            <a:ext cx="77890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4400" dirty="0">
                <a:solidFill>
                  <a:schemeClr val="bg1"/>
                </a:solidFill>
              </a:rPr>
              <a:t>Czym jest XenApp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4400" dirty="0">
                <a:solidFill>
                  <a:schemeClr val="bg1"/>
                </a:solidFill>
              </a:rPr>
              <a:t>Komponenty XenApp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4400" dirty="0">
                <a:solidFill>
                  <a:schemeClr val="bg1"/>
                </a:solidFill>
              </a:rPr>
              <a:t>Implementacja XenApp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4400" dirty="0">
                <a:solidFill>
                  <a:schemeClr val="bg1"/>
                </a:solidFill>
              </a:rPr>
              <a:t>Monitoring Citrixa</a:t>
            </a:r>
          </a:p>
        </p:txBody>
      </p:sp>
    </p:spTree>
    <p:extLst>
      <p:ext uri="{BB962C8B-B14F-4D97-AF65-F5344CB8AC3E}">
        <p14:creationId xmlns:p14="http://schemas.microsoft.com/office/powerpoint/2010/main" val="236777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57105" cy="2292976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Citrix XenApp – Czym jest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22123"/>
            <a:ext cx="12192000" cy="2261061"/>
          </a:xfrm>
        </p:spPr>
        <p:txBody>
          <a:bodyPr>
            <a:normAutofit fontScale="92500" lnSpcReduction="10000"/>
          </a:bodyPr>
          <a:lstStyle/>
          <a:p>
            <a:r>
              <a:rPr lang="pl-PL" dirty="0">
                <a:solidFill>
                  <a:schemeClr val="bg1"/>
                </a:solidFill>
              </a:rPr>
              <a:t>Citrix XenApp to system dostarczania aplikacji Windows, który wirtualizuje aplikacje, zarządza nimi w centrum danych oraz dostarcza je użytkownikom jako usługę na żądanie.</a:t>
            </a:r>
          </a:p>
          <a:p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Citrix dedykowany jest dla organizacji o rozproszonej strukturze i złożonym środowisku informatycznym. Infrastruktura dostępowa Citrix umożliwia realizowanie bezpiecznego, prostego oraz nieprzerwanego dostępu do aplikacji biznesowych oraz informacji, z dowolnego urządzenia, poprzez dowolne łącze.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102" y="0"/>
            <a:ext cx="8467898" cy="443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04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6351438" cy="613756"/>
          </a:xfrm>
        </p:spPr>
        <p:txBody>
          <a:bodyPr/>
          <a:lstStyle/>
          <a:p>
            <a:r>
              <a:rPr lang="pl-PL" sz="4200" dirty="0">
                <a:solidFill>
                  <a:schemeClr val="bg1"/>
                </a:solidFill>
              </a:rPr>
              <a:t>Komponenty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336"/>
            <a:ext cx="5802284" cy="3036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43" y="3909122"/>
            <a:ext cx="8000449" cy="2811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59484" y="980902"/>
            <a:ext cx="4380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Store Front</a:t>
            </a:r>
          </a:p>
          <a:p>
            <a:r>
              <a:rPr lang="pl-PL" dirty="0">
                <a:solidFill>
                  <a:schemeClr val="bg1"/>
                </a:solidFill>
              </a:rPr>
              <a:t>VDA</a:t>
            </a:r>
          </a:p>
          <a:p>
            <a:r>
              <a:rPr lang="pl-PL" dirty="0">
                <a:solidFill>
                  <a:schemeClr val="bg1"/>
                </a:solidFill>
              </a:rPr>
              <a:t>Data Controller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9505" y="4089862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Inne:</a:t>
            </a:r>
          </a:p>
          <a:p>
            <a:r>
              <a:rPr lang="pl-PL" dirty="0">
                <a:solidFill>
                  <a:schemeClr val="bg1"/>
                </a:solidFill>
              </a:rPr>
              <a:t>NetScaler</a:t>
            </a:r>
          </a:p>
          <a:p>
            <a:r>
              <a:rPr lang="pl-PL" dirty="0">
                <a:solidFill>
                  <a:schemeClr val="bg1"/>
                </a:solidFill>
              </a:rPr>
              <a:t>Receiver</a:t>
            </a:r>
          </a:p>
          <a:p>
            <a:r>
              <a:rPr lang="pl-PL" dirty="0">
                <a:solidFill>
                  <a:schemeClr val="bg1"/>
                </a:solidFill>
              </a:rPr>
              <a:t>CitrixDirector</a:t>
            </a:r>
          </a:p>
          <a:p>
            <a:r>
              <a:rPr lang="pl-PL" dirty="0">
                <a:solidFill>
                  <a:schemeClr val="bg1"/>
                </a:solidFill>
              </a:rPr>
              <a:t>Database</a:t>
            </a:r>
          </a:p>
          <a:p>
            <a:r>
              <a:rPr lang="pl-PL" dirty="0">
                <a:solidFill>
                  <a:schemeClr val="bg1"/>
                </a:solidFill>
              </a:rPr>
              <a:t>License Server</a:t>
            </a:r>
          </a:p>
          <a:p>
            <a:r>
              <a:rPr lang="pl-PL" dirty="0">
                <a:solidFill>
                  <a:schemeClr val="bg1"/>
                </a:solidFill>
              </a:rPr>
              <a:t>Provisioning</a:t>
            </a:r>
          </a:p>
        </p:txBody>
      </p:sp>
    </p:spTree>
    <p:extLst>
      <p:ext uri="{BB962C8B-B14F-4D97-AF65-F5344CB8AC3E}">
        <p14:creationId xmlns:p14="http://schemas.microsoft.com/office/powerpoint/2010/main" val="273383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8825658" cy="705196"/>
          </a:xfrm>
        </p:spPr>
        <p:txBody>
          <a:bodyPr/>
          <a:lstStyle/>
          <a:p>
            <a:r>
              <a:rPr lang="pl-PL" sz="4200" dirty="0">
                <a:solidFill>
                  <a:schemeClr val="bg1"/>
                </a:solidFill>
              </a:rPr>
              <a:t>Implementacja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196"/>
            <a:ext cx="3811473" cy="5749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570" y="1469147"/>
            <a:ext cx="2201012" cy="31776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739" y="97547"/>
            <a:ext cx="5024476" cy="66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15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189" y="0"/>
            <a:ext cx="468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Publikacja aplikacji per Machina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762"/>
            <a:ext cx="4052917" cy="2210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815" y="1712422"/>
            <a:ext cx="8926185" cy="514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64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Konsola Citrix Studio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65" y="1693017"/>
            <a:ext cx="11528534" cy="40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62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4653"/>
            <a:ext cx="4705004" cy="324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971" y="2051482"/>
            <a:ext cx="3389727" cy="2696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048" y="144309"/>
            <a:ext cx="4897019" cy="3814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221" y="3958654"/>
            <a:ext cx="4458322" cy="28578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753" y="144309"/>
            <a:ext cx="4272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200" dirty="0">
                <a:solidFill>
                  <a:schemeClr val="bg1"/>
                </a:solidFill>
              </a:rPr>
              <a:t>StoreFront</a:t>
            </a:r>
          </a:p>
        </p:txBody>
      </p:sp>
    </p:spTree>
    <p:extLst>
      <p:ext uri="{BB962C8B-B14F-4D97-AF65-F5344CB8AC3E}">
        <p14:creationId xmlns:p14="http://schemas.microsoft.com/office/powerpoint/2010/main" val="15483123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391</TotalTime>
  <Words>143</Words>
  <Application>Microsoft Office PowerPoint</Application>
  <PresentationFormat>Panoramiczny</PresentationFormat>
  <Paragraphs>34</Paragraphs>
  <Slides>19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Ion</vt:lpstr>
      <vt:lpstr>Citrix XenApp jako nowe RemoteApp w Azure</vt:lpstr>
      <vt:lpstr>Prezentacja programu PowerPoint</vt:lpstr>
      <vt:lpstr>Citrix XenApp w Azure</vt:lpstr>
      <vt:lpstr>Citrix XenApp – Czym jest</vt:lpstr>
      <vt:lpstr>Komponenty</vt:lpstr>
      <vt:lpstr>Implementacja</vt:lpstr>
      <vt:lpstr>Prezentacja programu PowerPoint</vt:lpstr>
      <vt:lpstr>Konsola Citrix Studio</vt:lpstr>
      <vt:lpstr>Prezentacja programu PowerPoint</vt:lpstr>
      <vt:lpstr>Azure Hosting -provisioning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Nowy XenApp „Express” w chmurze Azure </vt:lpstr>
      <vt:lpstr>Pytania?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Accounts Azure</dc:title>
  <dc:creator>Mirosław Choma</dc:creator>
  <cp:lastModifiedBy>Piotr Rogala</cp:lastModifiedBy>
  <cp:revision>45</cp:revision>
  <dcterms:created xsi:type="dcterms:W3CDTF">2016-11-14T18:46:41Z</dcterms:created>
  <dcterms:modified xsi:type="dcterms:W3CDTF">2017-01-25T16:21:50Z</dcterms:modified>
</cp:coreProperties>
</file>